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9" r:id="rId3"/>
    <p:sldId id="257" r:id="rId4"/>
    <p:sldId id="270" r:id="rId5"/>
    <p:sldId id="272" r:id="rId6"/>
    <p:sldId id="273" r:id="rId7"/>
    <p:sldId id="260" r:id="rId8"/>
    <p:sldId id="274" r:id="rId9"/>
    <p:sldId id="261" r:id="rId10"/>
    <p:sldId id="262" r:id="rId11"/>
    <p:sldId id="275" r:id="rId12"/>
    <p:sldId id="264" r:id="rId13"/>
    <p:sldId id="276" r:id="rId14"/>
    <p:sldId id="281" r:id="rId15"/>
    <p:sldId id="282" r:id="rId16"/>
    <p:sldId id="283" r:id="rId17"/>
    <p:sldId id="277" r:id="rId18"/>
    <p:sldId id="278" r:id="rId19"/>
    <p:sldId id="279" r:id="rId20"/>
    <p:sldId id="267" r:id="rId21"/>
    <p:sldId id="280" r:id="rId22"/>
    <p:sldId id="268"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8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11/11/2015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11/11/2015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11/11/2015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11/11/2015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11/11/2015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A847CFC-816F-41D0-AAC0-9BF4FEBC753E}" type="datetimeFigureOut">
              <a:rPr lang="es-ES" smtClean="0"/>
              <a:t>11/11/2015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t>11/11/2015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t>11/11/2015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A847CFC-816F-41D0-AAC0-9BF4FEBC753E}" type="datetimeFigureOut">
              <a:rPr lang="es-ES" smtClean="0"/>
              <a:t>11/11/2015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A847CFC-816F-41D0-AAC0-9BF4FEBC753E}" type="datetimeFigureOut">
              <a:rPr lang="es-ES" smtClean="0"/>
              <a:t>11/11/2015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11/11/2015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A847CFC-816F-41D0-AAC0-9BF4FEBC753E}" type="datetimeFigureOut">
              <a:rPr lang="es-ES" smtClean="0"/>
              <a:t>11/11/2015</a:t>
            </a:fld>
            <a:endParaRPr lang="es-E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32FADFE-3B8F-471C-ABF0-DBC7717ECBBC}" type="slidenum">
              <a:rPr lang="es-ES" smtClean="0"/>
              <a:t>‹Nº›</a:t>
            </a:fld>
            <a:endParaRPr lang="es-E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688"/>
            <a:ext cx="7772400" cy="1656184"/>
          </a:xfrm>
        </p:spPr>
        <p:txBody>
          <a:bodyPr>
            <a:normAutofit fontScale="90000"/>
          </a:bodyPr>
          <a:lstStyle/>
          <a:p>
            <a:r>
              <a:rPr lang="es-ES" sz="2800" dirty="0" smtClean="0">
                <a:solidFill>
                  <a:schemeClr val="accent5">
                    <a:lumMod val="60000"/>
                    <a:lumOff val="40000"/>
                  </a:schemeClr>
                </a:solidFill>
              </a:rPr>
              <a:t>EXPERIENCIAS COMO HOSPITALEROS EN LOS ALBERGUES DE NAJERA Y GRAÑON </a:t>
            </a:r>
            <a:br>
              <a:rPr lang="es-ES" sz="2800" dirty="0" smtClean="0">
                <a:solidFill>
                  <a:schemeClr val="accent5">
                    <a:lumMod val="60000"/>
                    <a:lumOff val="40000"/>
                  </a:schemeClr>
                </a:solidFill>
              </a:rPr>
            </a:br>
            <a:r>
              <a:rPr lang="es-ES" sz="2800" dirty="0" smtClean="0">
                <a:solidFill>
                  <a:schemeClr val="accent5">
                    <a:lumMod val="60000"/>
                    <a:lumOff val="40000"/>
                  </a:schemeClr>
                </a:solidFill>
              </a:rPr>
              <a:t>2015</a:t>
            </a:r>
            <a:br>
              <a:rPr lang="es-ES" sz="2800" dirty="0" smtClean="0">
                <a:solidFill>
                  <a:schemeClr val="accent5">
                    <a:lumMod val="60000"/>
                    <a:lumOff val="40000"/>
                  </a:schemeClr>
                </a:solidFill>
              </a:rPr>
            </a:br>
            <a:endParaRPr lang="es-ES" sz="2800" dirty="0">
              <a:solidFill>
                <a:schemeClr val="accent5">
                  <a:lumMod val="60000"/>
                  <a:lumOff val="40000"/>
                </a:schemeClr>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3279750"/>
            <a:ext cx="3168352" cy="2376264"/>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212976"/>
            <a:ext cx="3024336" cy="2376265"/>
          </a:xfrm>
          <a:prstGeom prst="rect">
            <a:avLst/>
          </a:prstGeom>
        </p:spPr>
      </p:pic>
    </p:spTree>
    <p:extLst>
      <p:ext uri="{BB962C8B-B14F-4D97-AF65-F5344CB8AC3E}">
        <p14:creationId xmlns:p14="http://schemas.microsoft.com/office/powerpoint/2010/main" val="25583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404664"/>
            <a:ext cx="7516357" cy="5976663"/>
          </a:xfrm>
        </p:spPr>
        <p:txBody>
          <a:bodyPr>
            <a:normAutofit fontScale="92500" lnSpcReduction="10000"/>
          </a:bodyPr>
          <a:lstStyle/>
          <a:p>
            <a:endParaRPr lang="es-ES" dirty="0" smtClean="0"/>
          </a:p>
          <a:p>
            <a:endParaRPr lang="es-ES" dirty="0"/>
          </a:p>
          <a:p>
            <a:endParaRPr lang="es-ES" dirty="0" smtClean="0"/>
          </a:p>
          <a:p>
            <a:endParaRPr lang="es-ES" dirty="0"/>
          </a:p>
          <a:p>
            <a:endParaRPr lang="es-ES" dirty="0" smtClean="0"/>
          </a:p>
          <a:p>
            <a:r>
              <a:rPr lang="es-ES" dirty="0" smtClean="0"/>
              <a:t>El </a:t>
            </a:r>
            <a:r>
              <a:rPr lang="es-ES" dirty="0"/>
              <a:t>albergue se llenaba casi siempre. Los peregrinos han sido muy majos, cenábamos con ellos. A la tarde venía un hombre a cantar jotas y otros animaban con la guitarra. Lo pasábamos muy bien.</a:t>
            </a:r>
          </a:p>
          <a:p>
            <a:endParaRPr lang="es-ES" dirty="0"/>
          </a:p>
          <a:p>
            <a:r>
              <a:rPr lang="es-ES" dirty="0" smtClean="0"/>
              <a:t>Una </a:t>
            </a:r>
            <a:r>
              <a:rPr lang="es-ES" dirty="0"/>
              <a:t>tarde vino de visita otra autogestora, Laura que estaba de hospitalera en el Albergue de Grañón con sus compañeros. Fuimos a tomar algo y lo pasamos muy bien.</a:t>
            </a:r>
          </a:p>
          <a:p>
            <a:endParaRPr lang="es-ES" dirty="0"/>
          </a:p>
          <a:p>
            <a:r>
              <a:rPr lang="es-ES" dirty="0"/>
              <a:t>Cuando me vine a Vitoria, me regalaron un collar y un palo con todos los nombres para que haga el Camino de Santiago. </a:t>
            </a:r>
          </a:p>
        </p:txBody>
      </p:sp>
    </p:spTree>
    <p:extLst>
      <p:ext uri="{BB962C8B-B14F-4D97-AF65-F5344CB8AC3E}">
        <p14:creationId xmlns:p14="http://schemas.microsoft.com/office/powerpoint/2010/main" val="1766073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LAURA LAJAS</a:t>
            </a:r>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674938"/>
            <a:ext cx="5760640" cy="3706390"/>
          </a:xfrm>
          <a:prstGeom prst="rect">
            <a:avLst/>
          </a:prstGeom>
        </p:spPr>
      </p:pic>
    </p:spTree>
    <p:extLst>
      <p:ext uri="{BB962C8B-B14F-4D97-AF65-F5344CB8AC3E}">
        <p14:creationId xmlns:p14="http://schemas.microsoft.com/office/powerpoint/2010/main" val="216252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ES" dirty="0" smtClean="0"/>
              <a:t>Al llegar al albergue de Grañón me estaba esperando Jesús </a:t>
            </a:r>
            <a:r>
              <a:rPr lang="es-ES" dirty="0"/>
              <a:t>el </a:t>
            </a:r>
            <a:r>
              <a:rPr lang="es-ES" dirty="0" smtClean="0"/>
              <a:t>cura. </a:t>
            </a:r>
            <a:r>
              <a:rPr lang="es-ES" dirty="0"/>
              <a:t>Me presentó </a:t>
            </a:r>
            <a:r>
              <a:rPr lang="es-ES" dirty="0" smtClean="0"/>
              <a:t>a mis compañeros </a:t>
            </a:r>
            <a:r>
              <a:rPr lang="es-ES" dirty="0"/>
              <a:t>los </a:t>
            </a:r>
            <a:r>
              <a:rPr lang="es-ES" dirty="0" smtClean="0"/>
              <a:t>hospitaleros: Lucía </a:t>
            </a:r>
            <a:r>
              <a:rPr lang="es-ES" dirty="0"/>
              <a:t>(León), Marie (Holanda), Eneko (Bilbao) y Fernando (Guadalajara). </a:t>
            </a:r>
            <a:r>
              <a:rPr lang="es-ES" dirty="0" smtClean="0"/>
              <a:t>  </a:t>
            </a:r>
          </a:p>
          <a:p>
            <a:r>
              <a:rPr lang="es-ES" dirty="0" smtClean="0"/>
              <a:t>Me acomodé y fui a conocer a Susana la panadera y al súper a comprar lo que necesitaban para la cena.</a:t>
            </a:r>
          </a:p>
          <a:p>
            <a:r>
              <a:rPr lang="es-ES" dirty="0"/>
              <a:t>Después de cenar hacemos una reflexión para todos los peregrinos y cada uno podíamos hablar en nuestro idioma y decirlo en forma de poesía, cantando etc….</a:t>
            </a:r>
          </a:p>
          <a:p>
            <a:endParaRPr lang="es-ES" dirty="0"/>
          </a:p>
        </p:txBody>
      </p:sp>
      <p:sp>
        <p:nvSpPr>
          <p:cNvPr id="3" name="2 Título"/>
          <p:cNvSpPr>
            <a:spLocks noGrp="1"/>
          </p:cNvSpPr>
          <p:nvPr>
            <p:ph type="title"/>
          </p:nvPr>
        </p:nvSpPr>
        <p:spPr/>
        <p:txBody>
          <a:bodyPr>
            <a:normAutofit/>
          </a:bodyPr>
          <a:lstStyle/>
          <a:p>
            <a:r>
              <a:rPr lang="es-ES" dirty="0" smtClean="0"/>
              <a:t> SU EXPERIENCIA:</a:t>
            </a:r>
            <a:endParaRPr lang="es-ES" dirty="0"/>
          </a:p>
        </p:txBody>
      </p:sp>
    </p:spTree>
    <p:extLst>
      <p:ext uri="{BB962C8B-B14F-4D97-AF65-F5344CB8AC3E}">
        <p14:creationId xmlns:p14="http://schemas.microsoft.com/office/powerpoint/2010/main" val="14926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Grañón no se puede describir, porque es un sitio muy especial y muy diferente de muchos albergues. El año que viene me gustaría ir los 15 días y volver a coincidir con las personas que ya he estado.</a:t>
            </a:r>
          </a:p>
          <a:p>
            <a:r>
              <a:rPr lang="es-ES" dirty="0"/>
              <a:t>Y quiero dar las gracias a </a:t>
            </a:r>
            <a:r>
              <a:rPr lang="es-ES" dirty="0" err="1"/>
              <a:t>Anai</a:t>
            </a:r>
            <a:r>
              <a:rPr lang="es-ES" dirty="0"/>
              <a:t> por haber confiado en nosotros de poder probar este albergue, ha sido una gozada, te </a:t>
            </a:r>
            <a:r>
              <a:rPr lang="es-ES" dirty="0" smtClean="0"/>
              <a:t>queremos.</a:t>
            </a:r>
            <a:endParaRPr lang="es-ES" dirty="0"/>
          </a:p>
        </p:txBody>
      </p:sp>
      <p:sp>
        <p:nvSpPr>
          <p:cNvPr id="3" name="2 Título"/>
          <p:cNvSpPr>
            <a:spLocks noGrp="1"/>
          </p:cNvSpPr>
          <p:nvPr>
            <p:ph type="title"/>
          </p:nvPr>
        </p:nvSpPr>
        <p:spPr/>
        <p:txBody>
          <a:bodyPr/>
          <a:lstStyle/>
          <a:p>
            <a:endParaRPr lang="es-ES"/>
          </a:p>
        </p:txBody>
      </p:sp>
    </p:spTree>
    <p:extLst>
      <p:ext uri="{BB962C8B-B14F-4D97-AF65-F5344CB8AC3E}">
        <p14:creationId xmlns:p14="http://schemas.microsoft.com/office/powerpoint/2010/main" val="2091244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JESÚS CARDERO</a:t>
            </a:r>
            <a:endParaRPr lang="es-ES" dirty="0"/>
          </a:p>
        </p:txBody>
      </p:sp>
      <p:pic>
        <p:nvPicPr>
          <p:cNvPr id="1026" name="Picture 2" descr="C:\Users\EQUIPO2\WORD\Proyecto Hospitaleros_NACIONAL\2015\Fotos Hospitaleros Nájera\Jesús Nájer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857518" y="2399068"/>
            <a:ext cx="4852899"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00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Empecé de hospitalero en el 2009 en el albergue de Anfas de Estella. Luego fui a Astorga y ahora sigo en Nájera desde hace 3 años. Este año quería debutar en Grañón con mis compañeros, pero no ha podido ser.</a:t>
            </a:r>
          </a:p>
          <a:p>
            <a:r>
              <a:rPr lang="es-ES" dirty="0" smtClean="0"/>
              <a:t>Fui al encuentro Anual de Hospitaleros a Pilas (Sevilla) en el 2011.  Toda una experiencia porque era la primera vez que participábamos de Apdema.</a:t>
            </a:r>
          </a:p>
          <a:p>
            <a:endParaRPr lang="es-ES" dirty="0"/>
          </a:p>
        </p:txBody>
      </p:sp>
      <p:sp>
        <p:nvSpPr>
          <p:cNvPr id="3" name="2 Título"/>
          <p:cNvSpPr>
            <a:spLocks noGrp="1"/>
          </p:cNvSpPr>
          <p:nvPr>
            <p:ph type="title"/>
          </p:nvPr>
        </p:nvSpPr>
        <p:spPr/>
        <p:txBody>
          <a:bodyPr/>
          <a:lstStyle/>
          <a:p>
            <a:r>
              <a:rPr lang="es-ES" dirty="0" smtClean="0"/>
              <a:t>SU EXPERIENCIA:</a:t>
            </a:r>
            <a:endParaRPr lang="es-ES" dirty="0"/>
          </a:p>
        </p:txBody>
      </p:sp>
    </p:spTree>
    <p:extLst>
      <p:ext uri="{BB962C8B-B14F-4D97-AF65-F5344CB8AC3E}">
        <p14:creationId xmlns:p14="http://schemas.microsoft.com/office/powerpoint/2010/main" val="3324859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ES" dirty="0" smtClean="0"/>
              <a:t>Sigo siendo hospitalero p0rque he aprendido muchas cosas nuevas y sobre todo a relacionarme con los peregrinos. He conocido mucha gente y muy interesante. Me siento útil, me reconocen mi tarea. Antes no me veía capaz de ser voluntario y esto me hace sentirme muy bien.</a:t>
            </a:r>
          </a:p>
          <a:p>
            <a:r>
              <a:rPr lang="es-ES" dirty="0" smtClean="0"/>
              <a:t>Yo estaba en Nájera cuando llegó la hospitalera 12.000, le hicimos una pequeña fiesta y estaba asombrada.</a:t>
            </a:r>
            <a:endParaRPr lang="es-ES" dirty="0"/>
          </a:p>
        </p:txBody>
      </p:sp>
      <p:sp>
        <p:nvSpPr>
          <p:cNvPr id="3" name="2 Título"/>
          <p:cNvSpPr>
            <a:spLocks noGrp="1"/>
          </p:cNvSpPr>
          <p:nvPr>
            <p:ph type="title"/>
          </p:nvPr>
        </p:nvSpPr>
        <p:spPr/>
        <p:txBody>
          <a:bodyPr/>
          <a:lstStyle/>
          <a:p>
            <a:endParaRPr lang="es-ES"/>
          </a:p>
        </p:txBody>
      </p:sp>
    </p:spTree>
    <p:extLst>
      <p:ext uri="{BB962C8B-B14F-4D97-AF65-F5344CB8AC3E}">
        <p14:creationId xmlns:p14="http://schemas.microsoft.com/office/powerpoint/2010/main" val="2613471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KONTXI </a:t>
            </a:r>
            <a:r>
              <a:rPr lang="es-ES" dirty="0"/>
              <a:t>J</a:t>
            </a:r>
            <a:r>
              <a:rPr lang="es-ES" dirty="0" smtClean="0"/>
              <a:t>AUREGUI</a:t>
            </a:r>
            <a:endParaRPr lang="es-ES" dirty="0"/>
          </a:p>
        </p:txBody>
      </p:sp>
      <p:pic>
        <p:nvPicPr>
          <p:cNvPr id="1026" name="Picture 2" descr="C:\Users\EQUIPO2\WORD\Proyecto Hospitaleros_NACIONAL\2015\Fotos Hospitaleros Nájera\Kontx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674938"/>
            <a:ext cx="7128792" cy="385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88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dirty="0" smtClean="0"/>
              <a:t>Este verano, no tengo más que la foto que os he mandado desde Nájera. Es una pena pero no tengo ninguna de Grañón.</a:t>
            </a:r>
          </a:p>
          <a:p>
            <a:r>
              <a:rPr lang="es-ES" dirty="0"/>
              <a:t>Soy </a:t>
            </a:r>
            <a:r>
              <a:rPr lang="es-ES" dirty="0" err="1"/>
              <a:t>Kontxi</a:t>
            </a:r>
            <a:r>
              <a:rPr lang="es-ES" dirty="0"/>
              <a:t> y </a:t>
            </a:r>
            <a:r>
              <a:rPr lang="es-ES" dirty="0" smtClean="0"/>
              <a:t>no puedo estar con vosotros por problemas laborables, no tenía vacaciones para ir a Santiago. </a:t>
            </a:r>
          </a:p>
          <a:p>
            <a:r>
              <a:rPr lang="es-ES" dirty="0"/>
              <a:t>O</a:t>
            </a:r>
            <a:r>
              <a:rPr lang="es-ES" dirty="0" smtClean="0"/>
              <a:t>s </a:t>
            </a:r>
            <a:r>
              <a:rPr lang="es-ES" dirty="0"/>
              <a:t>voy contar mi experiencia en el albergue de Grañón, después de conocer Estella, Astorga y Nájera</a:t>
            </a:r>
            <a:r>
              <a:rPr lang="es-ES" dirty="0" smtClean="0"/>
              <a:t>.</a:t>
            </a:r>
          </a:p>
          <a:p>
            <a:endParaRPr lang="es-ES" dirty="0"/>
          </a:p>
        </p:txBody>
      </p:sp>
      <p:sp>
        <p:nvSpPr>
          <p:cNvPr id="3" name="2 Título"/>
          <p:cNvSpPr>
            <a:spLocks noGrp="1"/>
          </p:cNvSpPr>
          <p:nvPr>
            <p:ph type="title"/>
          </p:nvPr>
        </p:nvSpPr>
        <p:spPr/>
        <p:txBody>
          <a:bodyPr/>
          <a:lstStyle/>
          <a:p>
            <a:r>
              <a:rPr lang="es-ES" dirty="0" smtClean="0"/>
              <a:t>SU EXPERENCIA:</a:t>
            </a:r>
            <a:endParaRPr lang="es-ES" dirty="0"/>
          </a:p>
        </p:txBody>
      </p:sp>
    </p:spTree>
    <p:extLst>
      <p:ext uri="{BB962C8B-B14F-4D97-AF65-F5344CB8AC3E}">
        <p14:creationId xmlns:p14="http://schemas.microsoft.com/office/powerpoint/2010/main" val="3159631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r>
              <a:rPr lang="es-ES" dirty="0"/>
              <a:t>Para mí es un albergue especial. Yo hice el camino de Santiago y en ningún albergue tenías la oportunidad de dar un abrazo a los peregrinos como en Grañón.</a:t>
            </a:r>
          </a:p>
          <a:p>
            <a:r>
              <a:rPr lang="es-ES" dirty="0"/>
              <a:t>En la oración de la noche que le llaman la reflexión va el que quiere. Yo iba todos los días. Mi tarea era limpiar donde dormían los peregrinos.  He estado con una chica americana y otra italiana pero no tuve ningún problema porque hablaban español.</a:t>
            </a:r>
          </a:p>
          <a:p>
            <a:r>
              <a:rPr lang="es-ES" dirty="0"/>
              <a:t>He estado muy contenta por eso el año que viene  me gustaría ir quince días si </a:t>
            </a:r>
            <a:r>
              <a:rPr lang="es-ES" dirty="0" err="1"/>
              <a:t>Anai</a:t>
            </a:r>
            <a:r>
              <a:rPr lang="es-ES" dirty="0"/>
              <a:t> nos deja. Ocho días se pasan enseguida.</a:t>
            </a:r>
          </a:p>
          <a:p>
            <a:endParaRPr lang="es-ES" dirty="0"/>
          </a:p>
        </p:txBody>
      </p:sp>
      <p:sp>
        <p:nvSpPr>
          <p:cNvPr id="3" name="2 Título"/>
          <p:cNvSpPr>
            <a:spLocks noGrp="1"/>
          </p:cNvSpPr>
          <p:nvPr>
            <p:ph type="title"/>
          </p:nvPr>
        </p:nvSpPr>
        <p:spPr/>
        <p:txBody>
          <a:bodyPr/>
          <a:lstStyle/>
          <a:p>
            <a:endParaRPr lang="es-ES"/>
          </a:p>
        </p:txBody>
      </p:sp>
    </p:spTree>
    <p:extLst>
      <p:ext uri="{BB962C8B-B14F-4D97-AF65-F5344CB8AC3E}">
        <p14:creationId xmlns:p14="http://schemas.microsoft.com/office/powerpoint/2010/main" val="240199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JOSEAN MENDIBIL</a:t>
            </a:r>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948" y="2674938"/>
            <a:ext cx="5752041" cy="34512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3481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2996952"/>
            <a:ext cx="3528392" cy="3024336"/>
          </a:xfrm>
        </p:spPr>
      </p:pic>
      <p:pic>
        <p:nvPicPr>
          <p:cNvPr id="2050" name="Picture 2" descr="http://www.apdema.org/wpbackend/wp-content/uploads/2015/09/IMG-20150812-WA0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996952"/>
            <a:ext cx="40324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39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S"/>
          </a:p>
        </p:txBody>
      </p:sp>
      <p:pic>
        <p:nvPicPr>
          <p:cNvPr id="3074" name="Picture 2" descr="C:\Users\EQUIPO2\WORD\Proyecto Hospitaleros_NACIONAL\2015\Fotos hospitaleros Grañón\IMG-20150902-WA000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36912"/>
            <a:ext cx="3520123" cy="34512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pdema.org/wpbackend/wp-content/uploads/2015/09/87ba371be49db655d085211ef05f12a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479875"/>
            <a:ext cx="3672408" cy="381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769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rot="20760367">
            <a:off x="1415321" y="1638680"/>
            <a:ext cx="6709540" cy="3844436"/>
          </a:xfrm>
        </p:spPr>
        <p:txBody>
          <a:bodyPr>
            <a:normAutofit fontScale="85000" lnSpcReduction="10000"/>
          </a:bodyPr>
          <a:lstStyle/>
          <a:p>
            <a:r>
              <a:rPr lang="es-ES" sz="6000" dirty="0" smtClean="0">
                <a:solidFill>
                  <a:srgbClr val="002060"/>
                </a:solidFill>
              </a:rPr>
              <a:t>HASTA EL AÑO QUE VIENE Y MUCHAS GRACIAS POR TODO.</a:t>
            </a:r>
          </a:p>
          <a:p>
            <a:r>
              <a:rPr lang="es-ES" sz="6000" dirty="0" smtClean="0">
                <a:solidFill>
                  <a:srgbClr val="002060"/>
                </a:solidFill>
              </a:rPr>
              <a:t>SE OS QUIERE MUCHO.</a:t>
            </a:r>
            <a:endParaRPr lang="es-ES" sz="6000" dirty="0">
              <a:solidFill>
                <a:srgbClr val="002060"/>
              </a:solidFill>
            </a:endParaRPr>
          </a:p>
        </p:txBody>
      </p:sp>
    </p:spTree>
    <p:extLst>
      <p:ext uri="{BB962C8B-B14F-4D97-AF65-F5344CB8AC3E}">
        <p14:creationId xmlns:p14="http://schemas.microsoft.com/office/powerpoint/2010/main" val="1082768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r>
              <a:rPr lang="es-ES" dirty="0" smtClean="0"/>
              <a:t>Este </a:t>
            </a:r>
            <a:r>
              <a:rPr lang="es-ES" dirty="0"/>
              <a:t>albergue es distinto a los que he estado. Todos los días son diferentes, pasa gente de todo el mundo. Este año es el año de los italianos, ha habido pocos españoles</a:t>
            </a:r>
            <a:r>
              <a:rPr lang="es-ES" dirty="0" smtClean="0"/>
              <a:t>.</a:t>
            </a:r>
          </a:p>
          <a:p>
            <a:r>
              <a:rPr lang="es-ES" dirty="0" smtClean="0"/>
              <a:t>He tenido algunas  </a:t>
            </a:r>
            <a:r>
              <a:rPr lang="es-ES" dirty="0"/>
              <a:t>aventuras en el albergue: </a:t>
            </a:r>
            <a:r>
              <a:rPr lang="es-ES" dirty="0" smtClean="0"/>
              <a:t>una </a:t>
            </a:r>
            <a:r>
              <a:rPr lang="es-ES" dirty="0"/>
              <a:t>noche, después de cenar, salí a ver que orquesta que </a:t>
            </a:r>
            <a:r>
              <a:rPr lang="es-ES" dirty="0" smtClean="0"/>
              <a:t>había, </a:t>
            </a:r>
            <a:r>
              <a:rPr lang="es-ES" dirty="0"/>
              <a:t>c</a:t>
            </a:r>
            <a:r>
              <a:rPr lang="es-ES" dirty="0" smtClean="0"/>
              <a:t>on </a:t>
            </a:r>
            <a:r>
              <a:rPr lang="es-ES" dirty="0"/>
              <a:t>tan mala </a:t>
            </a:r>
            <a:r>
              <a:rPr lang="es-ES" dirty="0" smtClean="0"/>
              <a:t>suerte, </a:t>
            </a:r>
            <a:r>
              <a:rPr lang="es-ES" dirty="0"/>
              <a:t>que me </a:t>
            </a:r>
            <a:r>
              <a:rPr lang="es-ES" dirty="0" smtClean="0"/>
              <a:t>caí. No </a:t>
            </a:r>
            <a:r>
              <a:rPr lang="es-ES" dirty="0"/>
              <a:t>dije nada hasta el día siguiente. M</a:t>
            </a:r>
            <a:r>
              <a:rPr lang="es-ES" dirty="0" smtClean="0"/>
              <a:t>e </a:t>
            </a:r>
            <a:r>
              <a:rPr lang="es-ES" dirty="0"/>
              <a:t>dolía el costado y el lunes me llevaron al médico de Grañón. Él me mando bajar a Santo Domingo de la Calzada a hacerme una placa. Me llevó don Jesús</a:t>
            </a:r>
            <a:r>
              <a:rPr lang="es-ES" dirty="0" smtClean="0"/>
              <a:t>.</a:t>
            </a:r>
          </a:p>
          <a:p>
            <a:r>
              <a:rPr lang="es-ES" dirty="0"/>
              <a:t>La pena que tengo es el no haber ido antes a Grañón, es otro mundo nada que ver con Astorga.</a:t>
            </a:r>
          </a:p>
        </p:txBody>
      </p:sp>
      <p:sp>
        <p:nvSpPr>
          <p:cNvPr id="2" name="1 Título"/>
          <p:cNvSpPr>
            <a:spLocks noGrp="1"/>
          </p:cNvSpPr>
          <p:nvPr>
            <p:ph type="title"/>
          </p:nvPr>
        </p:nvSpPr>
        <p:spPr/>
        <p:txBody>
          <a:bodyPr>
            <a:normAutofit/>
          </a:bodyPr>
          <a:lstStyle/>
          <a:p>
            <a:r>
              <a:rPr lang="es-ES" dirty="0" smtClean="0"/>
              <a:t>  SU EXPERIENCIA:</a:t>
            </a:r>
            <a:endParaRPr lang="es-ES" dirty="0"/>
          </a:p>
        </p:txBody>
      </p:sp>
    </p:spTree>
    <p:extLst>
      <p:ext uri="{BB962C8B-B14F-4D97-AF65-F5344CB8AC3E}">
        <p14:creationId xmlns:p14="http://schemas.microsoft.com/office/powerpoint/2010/main" val="3676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285750" indent="-285750">
              <a:buFont typeface="Wingdings" panose="05000000000000000000" pitchFamily="2" charset="2"/>
              <a:buChar char="v"/>
            </a:pPr>
            <a:r>
              <a:rPr lang="es-ES" dirty="0"/>
              <a:t>Mis compañeros se llamaban Santiago y su mujer Marisa que eran de Cádiz luego Roberta y su hija que eran de Milán. Los cuatro eran estupendos. Todos los días hacíamos “momento hospitalero”. Eso era tomar algo por el pueblo.</a:t>
            </a:r>
          </a:p>
          <a:p>
            <a:pPr marL="285750" indent="-285750">
              <a:buFont typeface="Wingdings" panose="05000000000000000000" pitchFamily="2" charset="2"/>
              <a:buChar char="v"/>
            </a:pPr>
            <a:r>
              <a:rPr lang="es-ES" dirty="0"/>
              <a:t>Después de cenar y de recoger entre  todos, teníamos una reflexión. Iba el que quería. En la reflexión yo he visto a gente joven llorar porque se emocionó.</a:t>
            </a:r>
          </a:p>
          <a:p>
            <a:pPr marL="285750" indent="-285750">
              <a:buFont typeface="Wingdings" panose="05000000000000000000" pitchFamily="2" charset="2"/>
              <a:buChar char="v"/>
            </a:pPr>
            <a:endParaRPr lang="es-ES" dirty="0"/>
          </a:p>
          <a:p>
            <a:endParaRPr lang="es-ES" dirty="0"/>
          </a:p>
        </p:txBody>
      </p:sp>
      <p:sp>
        <p:nvSpPr>
          <p:cNvPr id="3" name="2 Título"/>
          <p:cNvSpPr>
            <a:spLocks noGrp="1"/>
          </p:cNvSpPr>
          <p:nvPr>
            <p:ph type="title"/>
          </p:nvPr>
        </p:nvSpPr>
        <p:spPr/>
        <p:txBody>
          <a:bodyPr/>
          <a:lstStyle/>
          <a:p>
            <a:endParaRPr lang="es-ES"/>
          </a:p>
        </p:txBody>
      </p:sp>
    </p:spTree>
    <p:extLst>
      <p:ext uri="{BB962C8B-B14F-4D97-AF65-F5344CB8AC3E}">
        <p14:creationId xmlns:p14="http://schemas.microsoft.com/office/powerpoint/2010/main" val="1053317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JOSEAN BAROJA</a:t>
            </a:r>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1739" y="2674938"/>
            <a:ext cx="4608460" cy="3451225"/>
          </a:xfrm>
          <a:prstGeom prst="rect">
            <a:avLst/>
          </a:prstGeom>
        </p:spPr>
      </p:pic>
    </p:spTree>
    <p:extLst>
      <p:ext uri="{BB962C8B-B14F-4D97-AF65-F5344CB8AC3E}">
        <p14:creationId xmlns:p14="http://schemas.microsoft.com/office/powerpoint/2010/main" val="8097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r>
              <a:rPr lang="es-ES" dirty="0"/>
              <a:t>Este año es el primero que nos han ofrecido ir al Albergue de Grañón en la Rioja. Antes había estado en Estella, Astorga y Nájera. En cada albergue es una vida distinta, sobre todo porque en algunos tenemos más libertad para poder salir. </a:t>
            </a:r>
          </a:p>
          <a:p>
            <a:r>
              <a:rPr lang="es-ES" dirty="0"/>
              <a:t>En el albergue de Grañón, los hospitaleros compartimos muchas más cosas con los peregrinos, estamos más unidos. A las 8 de la tarde se hace una cena comunitaria que preparamos entre todos. Nosotros no tenemos que fregar los platos y los cubiertos, lo hacen los peregrinos. Lo hacen entre todos: unos friegan y otros secan, como si estuvieran en un tren de lavado.</a:t>
            </a:r>
          </a:p>
          <a:p>
            <a:endParaRPr lang="es-ES" dirty="0"/>
          </a:p>
        </p:txBody>
      </p:sp>
      <p:sp>
        <p:nvSpPr>
          <p:cNvPr id="3" name="2 Título"/>
          <p:cNvSpPr>
            <a:spLocks noGrp="1"/>
          </p:cNvSpPr>
          <p:nvPr>
            <p:ph type="title"/>
          </p:nvPr>
        </p:nvSpPr>
        <p:spPr/>
        <p:txBody>
          <a:bodyPr/>
          <a:lstStyle/>
          <a:p>
            <a:r>
              <a:rPr lang="es-ES" dirty="0" smtClean="0"/>
              <a:t>SU EXPERENCIA:</a:t>
            </a:r>
            <a:endParaRPr lang="es-ES" dirty="0"/>
          </a:p>
        </p:txBody>
      </p:sp>
    </p:spTree>
    <p:extLst>
      <p:ext uri="{BB962C8B-B14F-4D97-AF65-F5344CB8AC3E}">
        <p14:creationId xmlns:p14="http://schemas.microsoft.com/office/powerpoint/2010/main" val="2252274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332657"/>
            <a:ext cx="7745505" cy="5793506"/>
          </a:xfrm>
        </p:spPr>
        <p:txBody>
          <a:bodyPr>
            <a:normAutofit/>
          </a:bodyPr>
          <a:lstStyle/>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r>
              <a:rPr lang="es-ES" dirty="0" smtClean="0"/>
              <a:t>Pero </a:t>
            </a:r>
            <a:r>
              <a:rPr lang="es-ES" dirty="0"/>
              <a:t>sobre todo hay una cosa muy especial en Grañón que no había visto antes. Sobre las 21.30 horas nos juntamos los hospitaleros y los peregrinos que quieren en una reflexión. Es una cosa muy especial, muy emotiva, la verdad es que te emocionas y te entran muchas ganas de llorar. </a:t>
            </a:r>
            <a:endParaRPr lang="es-ES" dirty="0" smtClean="0"/>
          </a:p>
          <a:p>
            <a:endParaRPr lang="es-ES" dirty="0"/>
          </a:p>
          <a:p>
            <a:endParaRPr lang="es-ES" dirty="0"/>
          </a:p>
        </p:txBody>
      </p:sp>
    </p:spTree>
    <p:extLst>
      <p:ext uri="{BB962C8B-B14F-4D97-AF65-F5344CB8AC3E}">
        <p14:creationId xmlns:p14="http://schemas.microsoft.com/office/powerpoint/2010/main" val="1169072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ELISA LOPEZ DE BRIÑAS</a:t>
            </a:r>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2674938"/>
            <a:ext cx="6048672" cy="37783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4271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algn="just"/>
            <a:r>
              <a:rPr lang="es-ES" dirty="0" smtClean="0"/>
              <a:t>Me </a:t>
            </a:r>
            <a:r>
              <a:rPr lang="es-ES" dirty="0"/>
              <a:t>daba mucho miedo coger los </a:t>
            </a:r>
            <a:r>
              <a:rPr lang="es-ES" dirty="0" smtClean="0"/>
              <a:t>autobuses</a:t>
            </a:r>
            <a:r>
              <a:rPr lang="es-ES" dirty="0"/>
              <a:t> </a:t>
            </a:r>
            <a:r>
              <a:rPr lang="es-ES" dirty="0" smtClean="0"/>
              <a:t>para ir a Nájera, pero preguntando </a:t>
            </a:r>
            <a:r>
              <a:rPr lang="es-ES" dirty="0"/>
              <a:t>a la gente, llegué muy bien al albergue y me recibieron estupendamente. Estuve con dos chicas y un </a:t>
            </a:r>
            <a:r>
              <a:rPr lang="es-ES" dirty="0" smtClean="0"/>
              <a:t>chico. </a:t>
            </a:r>
            <a:r>
              <a:rPr lang="es-ES" dirty="0"/>
              <a:t>Yo dormía con las chicas en la </a:t>
            </a:r>
            <a:r>
              <a:rPr lang="es-ES" dirty="0" smtClean="0"/>
              <a:t>litera.</a:t>
            </a:r>
          </a:p>
          <a:p>
            <a:pPr algn="just"/>
            <a:r>
              <a:rPr lang="es-ES" dirty="0" smtClean="0"/>
              <a:t> Nos </a:t>
            </a:r>
            <a:r>
              <a:rPr lang="es-ES" dirty="0"/>
              <a:t>levantábamos a las 7,30 horas para despedir a los peregrinos. Desayunábamos y a las 8 de la mañana empezábamos a limpiar todo. A las 12 hacíamos un descanso y tomábamos algo. Luego íbamos a hacer la compra: limones y sandía porque hacíamos limonada para dar a los peregrinos además de sandía. </a:t>
            </a:r>
          </a:p>
        </p:txBody>
      </p:sp>
      <p:sp>
        <p:nvSpPr>
          <p:cNvPr id="3" name="2 Título"/>
          <p:cNvSpPr>
            <a:spLocks noGrp="1"/>
          </p:cNvSpPr>
          <p:nvPr>
            <p:ph type="title"/>
          </p:nvPr>
        </p:nvSpPr>
        <p:spPr/>
        <p:txBody>
          <a:bodyPr/>
          <a:lstStyle/>
          <a:p>
            <a:r>
              <a:rPr lang="es-ES" dirty="0" smtClean="0"/>
              <a:t> SU EXPERIENCIA:</a:t>
            </a:r>
            <a:endParaRPr lang="es-ES" dirty="0"/>
          </a:p>
        </p:txBody>
      </p:sp>
    </p:spTree>
    <p:extLst>
      <p:ext uri="{BB962C8B-B14F-4D97-AF65-F5344CB8AC3E}">
        <p14:creationId xmlns:p14="http://schemas.microsoft.com/office/powerpoint/2010/main" val="220551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127</TotalTime>
  <Words>1114</Words>
  <Application>Microsoft Office PowerPoint</Application>
  <PresentationFormat>Presentación en pantalla (4:3)</PresentationFormat>
  <Paragraphs>57</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Forma de onda</vt:lpstr>
      <vt:lpstr>EXPERIENCIAS COMO HOSPITALEROS EN LOS ALBERGUES DE NAJERA Y GRAÑON  2015 </vt:lpstr>
      <vt:lpstr>JOSEAN MENDIBIL</vt:lpstr>
      <vt:lpstr>  SU EXPERIENCIA:</vt:lpstr>
      <vt:lpstr>Presentación de PowerPoint</vt:lpstr>
      <vt:lpstr>JOSEAN BAROJA</vt:lpstr>
      <vt:lpstr>SU EXPERENCIA:</vt:lpstr>
      <vt:lpstr>Presentación de PowerPoint</vt:lpstr>
      <vt:lpstr>ELISA LOPEZ DE BRIÑAS</vt:lpstr>
      <vt:lpstr> SU EXPERIENCIA:</vt:lpstr>
      <vt:lpstr>Presentación de PowerPoint</vt:lpstr>
      <vt:lpstr>LAURA LAJAS</vt:lpstr>
      <vt:lpstr> SU EXPERIENCIA:</vt:lpstr>
      <vt:lpstr>Presentación de PowerPoint</vt:lpstr>
      <vt:lpstr>JESÚS CARDERO</vt:lpstr>
      <vt:lpstr>SU EXPERIENCIA:</vt:lpstr>
      <vt:lpstr>Presentación de PowerPoint</vt:lpstr>
      <vt:lpstr>KONTXI JAUREGUI</vt:lpstr>
      <vt:lpstr>SU EXPERENCIA: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dc:creator>
  <cp:lastModifiedBy>AMALIA</cp:lastModifiedBy>
  <cp:revision>16</cp:revision>
  <dcterms:created xsi:type="dcterms:W3CDTF">2015-10-12T14:03:29Z</dcterms:created>
  <dcterms:modified xsi:type="dcterms:W3CDTF">2015-11-11T19:06:54Z</dcterms:modified>
</cp:coreProperties>
</file>