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5072" autoAdjust="0"/>
  </p:normalViewPr>
  <p:slideViewPr>
    <p:cSldViewPr>
      <p:cViewPr varScale="1">
        <p:scale>
          <a:sx n="74" d="100"/>
          <a:sy n="74" d="100"/>
        </p:scale>
        <p:origin x="-15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7BC21-E83B-4390-8B6B-014876BBDADF}" type="datetimeFigureOut">
              <a:rPr lang="es-ES" smtClean="0"/>
              <a:pPr/>
              <a:t>31/10/2014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C7C3D-D7FC-4C2C-B243-2E31ACF7D84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8506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C7C3D-D7FC-4C2C-B243-2E31ACF7D84B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108D353-4D6D-417B-82D1-7074D0C689D6}" type="datetimeFigureOut">
              <a:rPr lang="es-ES" smtClean="0"/>
              <a:pPr/>
              <a:t>31/10/2014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50ED60-54C1-4453-B725-7D733C32F1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08D353-4D6D-417B-82D1-7074D0C689D6}" type="datetimeFigureOut">
              <a:rPr lang="es-ES" smtClean="0"/>
              <a:pPr/>
              <a:t>31/10/2014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50ED60-54C1-4453-B725-7D733C32F1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08D353-4D6D-417B-82D1-7074D0C689D6}" type="datetimeFigureOut">
              <a:rPr lang="es-ES" smtClean="0"/>
              <a:pPr/>
              <a:t>31/10/2014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50ED60-54C1-4453-B725-7D733C32F1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08D353-4D6D-417B-82D1-7074D0C689D6}" type="datetimeFigureOut">
              <a:rPr lang="es-ES" smtClean="0"/>
              <a:pPr/>
              <a:t>31/10/2014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50ED60-54C1-4453-B725-7D733C32F16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08D353-4D6D-417B-82D1-7074D0C689D6}" type="datetimeFigureOut">
              <a:rPr lang="es-ES" smtClean="0"/>
              <a:pPr/>
              <a:t>31/10/2014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50ED60-54C1-4453-B725-7D733C32F16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08D353-4D6D-417B-82D1-7074D0C689D6}" type="datetimeFigureOut">
              <a:rPr lang="es-ES" smtClean="0"/>
              <a:pPr/>
              <a:t>31/10/2014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50ED60-54C1-4453-B725-7D733C32F16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08D353-4D6D-417B-82D1-7074D0C689D6}" type="datetimeFigureOut">
              <a:rPr lang="es-ES" smtClean="0"/>
              <a:pPr/>
              <a:t>31/10/2014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50ED60-54C1-4453-B725-7D733C32F1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08D353-4D6D-417B-82D1-7074D0C689D6}" type="datetimeFigureOut">
              <a:rPr lang="es-ES" smtClean="0"/>
              <a:pPr/>
              <a:t>31/10/2014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50ED60-54C1-4453-B725-7D733C32F16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08D353-4D6D-417B-82D1-7074D0C689D6}" type="datetimeFigureOut">
              <a:rPr lang="es-ES" smtClean="0"/>
              <a:pPr/>
              <a:t>31/10/2014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50ED60-54C1-4453-B725-7D733C32F1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108D353-4D6D-417B-82D1-7074D0C689D6}" type="datetimeFigureOut">
              <a:rPr lang="es-ES" smtClean="0"/>
              <a:pPr/>
              <a:t>31/10/2014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50ED60-54C1-4453-B725-7D733C32F1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108D353-4D6D-417B-82D1-7074D0C689D6}" type="datetimeFigureOut">
              <a:rPr lang="es-ES" smtClean="0"/>
              <a:pPr/>
              <a:t>31/10/2014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950ED60-54C1-4453-B725-7D733C32F16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108D353-4D6D-417B-82D1-7074D0C689D6}" type="datetimeFigureOut">
              <a:rPr lang="es-ES" smtClean="0"/>
              <a:pPr/>
              <a:t>31/10/2014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950ED60-54C1-4453-B725-7D733C32F1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</a:rPr>
              <a:t>NUESTRA EXPERENCIA COMO VOLUNTARIOS 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B050"/>
                </a:solidFill>
              </a:rPr>
              <a:t>SABADO 8 DE NOVIEMBRE </a:t>
            </a:r>
          </a:p>
          <a:p>
            <a:r>
              <a:rPr lang="es-ES" b="1" dirty="0" smtClean="0">
                <a:solidFill>
                  <a:srgbClr val="00B050"/>
                </a:solidFill>
              </a:rPr>
              <a:t>ENCUENTRO DE VOLUNTARIOS </a:t>
            </a:r>
            <a:r>
              <a:rPr lang="es-ES" b="1" smtClean="0">
                <a:solidFill>
                  <a:srgbClr val="00B050"/>
                </a:solidFill>
              </a:rPr>
              <a:t>DE </a:t>
            </a:r>
            <a:r>
              <a:rPr lang="es-ES" b="1" smtClean="0">
                <a:solidFill>
                  <a:srgbClr val="00B050"/>
                </a:solidFill>
              </a:rPr>
              <a:t>FEVAS</a:t>
            </a:r>
            <a:endParaRPr lang="es-E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otos 219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7030A0"/>
                </a:solidFill>
              </a:rPr>
              <a:t>2º ENCUENTRO ANUAL DE HOSPITALEROS (CASTELL NOU DE BAGES)</a:t>
            </a:r>
            <a:endParaRPr lang="es-E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20130209_0934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CURSO DE HOSPITALEROS EN GRAÑON (LA  RIOJA)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otos 0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CURSO DE HOSPITALEROS EN ESTELLA</a:t>
            </a:r>
            <a:endParaRPr lang="es-ES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s-ES" sz="9600" dirty="0" smtClean="0"/>
          </a:p>
          <a:p>
            <a:pPr algn="ctr">
              <a:buNone/>
            </a:pPr>
            <a:r>
              <a:rPr lang="es-ES" sz="9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END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10604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428736"/>
            <a:ext cx="3671892" cy="2447928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0" dirty="0" smtClean="0">
                <a:solidFill>
                  <a:schemeClr val="accent3"/>
                </a:solidFill>
              </a:rPr>
              <a:t>FOTOS DEL ALBERGUE DE ANFAS ESTELLA </a:t>
            </a:r>
            <a:endParaRPr lang="es-ES" sz="3200" b="0" dirty="0">
              <a:solidFill>
                <a:schemeClr val="accent3"/>
              </a:solidFill>
            </a:endParaRPr>
          </a:p>
        </p:txBody>
      </p:sp>
      <p:pic>
        <p:nvPicPr>
          <p:cNvPr id="2050" name="Picture 2" descr="C:\Users\Carlos\Downloads\P1060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000108"/>
            <a:ext cx="2412000" cy="3618000"/>
          </a:xfrm>
          <a:prstGeom prst="rect">
            <a:avLst/>
          </a:prstGeom>
          <a:noFill/>
        </p:spPr>
      </p:pic>
      <p:sp>
        <p:nvSpPr>
          <p:cNvPr id="2052" name="AutoShape 4" descr="Descargar P1060499.JPG (4,6 M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4" name="AutoShape 6" descr="Descargar P1060499.JPG (4,6 M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5" name="Picture 7" descr="C:\Users\Carlos\Downloads\P10604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978000"/>
            <a:ext cx="3456000" cy="23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IC00011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357299"/>
            <a:ext cx="3276000" cy="4367999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FOTOS DE ASTORGA ALBERGUE DE SIERVAS DE MARIA 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434" name="Picture 2" descr="C:\Users\Carlos\Downloads\PIC0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357298"/>
            <a:ext cx="3294000" cy="43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10207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643050"/>
            <a:ext cx="3714776" cy="2786082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FOTOS DE ASTORGA ALBERGUE DE SIERVAS DE MARIA </a:t>
            </a:r>
            <a:endParaRPr lang="es-ES" b="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Carlos\Downloads\PIC00002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643050"/>
            <a:ext cx="4824000" cy="361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DSC086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4368000" cy="3276000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CAMILLEROS EN LOURDES (FRANCIA)</a:t>
            </a:r>
            <a:endParaRPr lang="es-E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C:\Users\Carlos\Downloads\Lourdes. Procesión 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643050"/>
            <a:ext cx="4140000" cy="31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4511492" cy="3286148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CAMILLEROS EN LOURDES (FRANCIA)</a:t>
            </a:r>
            <a:endParaRPr lang="es-E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 descr="C:\Users\Carlos\Downloads\DSC09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6" y="1214422"/>
            <a:ext cx="4140000" cy="429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14022461777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357298"/>
            <a:ext cx="4428000" cy="2490750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ALBERGUE MUNICIPAL NAJERA (LA RIOJA)</a:t>
            </a: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Carlos\Downloads\CIMG05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00" y="1357298"/>
            <a:ext cx="4356000" cy="32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otos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214422"/>
            <a:ext cx="6034616" cy="4525962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ALBERGUE DE NAJERA ( RIOJA)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_DSC08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357298"/>
            <a:ext cx="6788943" cy="4525962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ENCUENTRO ANUAL DE HOSPITALEROS (PILAS SEVILLA)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127</TotalTime>
  <Words>96</Words>
  <Application>Microsoft Office PowerPoint</Application>
  <PresentationFormat>Presentación en pantalla (4:3)</PresentationFormat>
  <Paragraphs>17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Concurrencia</vt:lpstr>
      <vt:lpstr>NUESTRA EXPERENCIA COMO VOLUNTARIOS </vt:lpstr>
      <vt:lpstr>FOTOS DEL ALBERGUE DE ANFAS ESTELLA </vt:lpstr>
      <vt:lpstr>FOTOS DE ASTORGA ALBERGUE DE SIERVAS DE MARIA </vt:lpstr>
      <vt:lpstr>FOTOS DE ASTORGA ALBERGUE DE SIERVAS DE MARIA </vt:lpstr>
      <vt:lpstr>CAMILLEROS EN LOURDES (FRANCIA)</vt:lpstr>
      <vt:lpstr>CAMILLEROS EN LOURDES (FRANCIA)</vt:lpstr>
      <vt:lpstr>ALBERGUE MUNICIPAL NAJERA (LA RIOJA)</vt:lpstr>
      <vt:lpstr>ALBERGUE DE NAJERA ( RIOJA)</vt:lpstr>
      <vt:lpstr>ENCUENTRO ANUAL DE HOSPITALEROS (PILAS SEVILLA)</vt:lpstr>
      <vt:lpstr>2º ENCUENTRO ANUAL DE HOSPITALEROS (CASTELL NOU DE BAGES)</vt:lpstr>
      <vt:lpstr>CURSO DE HOSPITALEROS EN GRAÑON (LA  RIOJA)</vt:lpstr>
      <vt:lpstr>CURSO DE HOSPITALEROS EN ESTELLA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NUESTRA EXPERENCIA COMO VOLUNTARIOS</dc:title>
  <dc:creator>Carlos</dc:creator>
  <cp:lastModifiedBy>AMALIA</cp:lastModifiedBy>
  <cp:revision>16</cp:revision>
  <dcterms:created xsi:type="dcterms:W3CDTF">2014-10-22T11:17:27Z</dcterms:created>
  <dcterms:modified xsi:type="dcterms:W3CDTF">2014-10-31T12:11:24Z</dcterms:modified>
</cp:coreProperties>
</file>